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72" r:id="rId6"/>
    <p:sldId id="27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5A1EE3-1B17-4FA8-23CA-6B59EA179EAF}" v="9" dt="2023-05-14T14:34:42.4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용섭" userId="S::2360340048@office.kopo.ac.kr::93d5c74f-81a3-46e9-a989-75f2a137f1d7" providerId="AD" clId="Web-{925A1EE3-1B17-4FA8-23CA-6B59EA179EAF}"/>
    <pc:docChg chg="addSld delSld modSld">
      <pc:chgData name="김용섭" userId="S::2360340048@office.kopo.ac.kr::93d5c74f-81a3-46e9-a989-75f2a137f1d7" providerId="AD" clId="Web-{925A1EE3-1B17-4FA8-23CA-6B59EA179EAF}" dt="2023-05-14T14:34:42.468" v="7" actId="14100"/>
      <pc:docMkLst>
        <pc:docMk/>
      </pc:docMkLst>
      <pc:sldChg chg="addSp modSp">
        <pc:chgData name="김용섭" userId="S::2360340048@office.kopo.ac.kr::93d5c74f-81a3-46e9-a989-75f2a137f1d7" providerId="AD" clId="Web-{925A1EE3-1B17-4FA8-23CA-6B59EA179EAF}" dt="2023-05-14T14:34:42.468" v="7" actId="14100"/>
        <pc:sldMkLst>
          <pc:docMk/>
          <pc:sldMk cId="1548258962" sldId="257"/>
        </pc:sldMkLst>
        <pc:spChg chg="mod">
          <ac:chgData name="김용섭" userId="S::2360340048@office.kopo.ac.kr::93d5c74f-81a3-46e9-a989-75f2a137f1d7" providerId="AD" clId="Web-{925A1EE3-1B17-4FA8-23CA-6B59EA179EAF}" dt="2023-05-14T14:34:36.780" v="5" actId="1076"/>
          <ac:spMkLst>
            <pc:docMk/>
            <pc:sldMk cId="1548258962" sldId="257"/>
            <ac:spMk id="14" creationId="{E7F173CA-A678-2FBF-BD40-97DB15277F36}"/>
          </ac:spMkLst>
        </pc:spChg>
        <pc:picChg chg="add mod">
          <ac:chgData name="김용섭" userId="S::2360340048@office.kopo.ac.kr::93d5c74f-81a3-46e9-a989-75f2a137f1d7" providerId="AD" clId="Web-{925A1EE3-1B17-4FA8-23CA-6B59EA179EAF}" dt="2023-05-14T14:34:42.468" v="7" actId="14100"/>
          <ac:picMkLst>
            <pc:docMk/>
            <pc:sldMk cId="1548258962" sldId="257"/>
            <ac:picMk id="3" creationId="{753ACB8D-8843-E173-6826-9D40707D6DC9}"/>
          </ac:picMkLst>
        </pc:picChg>
        <pc:picChg chg="mod">
          <ac:chgData name="김용섭" userId="S::2360340048@office.kopo.ac.kr::93d5c74f-81a3-46e9-a989-75f2a137f1d7" providerId="AD" clId="Web-{925A1EE3-1B17-4FA8-23CA-6B59EA179EAF}" dt="2023-05-14T14:34:34.967" v="4" actId="1076"/>
          <ac:picMkLst>
            <pc:docMk/>
            <pc:sldMk cId="1548258962" sldId="257"/>
            <ac:picMk id="1026" creationId="{B0274D80-8326-9A7A-05D7-DD1A6FF330E8}"/>
          </ac:picMkLst>
        </pc:picChg>
      </pc:sldChg>
      <pc:sldChg chg="add del replId">
        <pc:chgData name="김용섭" userId="S::2360340048@office.kopo.ac.kr::93d5c74f-81a3-46e9-a989-75f2a137f1d7" providerId="AD" clId="Web-{925A1EE3-1B17-4FA8-23CA-6B59EA179EAF}" dt="2023-05-14T14:34:15.858" v="1"/>
        <pc:sldMkLst>
          <pc:docMk/>
          <pc:sldMk cId="3234323968" sldId="273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326975-BBCB-DCD0-5FF0-D0C9668900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2FBFDAC-4587-DD4C-CF5A-ACAA91B73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9B8F1D-FA17-B6B1-3649-55E10414C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AE7216-173B-EB42-F676-D804BE994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5A513A-0E59-5204-407B-A0DEE694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48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C82872-9973-F852-9856-B483BB6CE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FCC07B-E181-D3FD-9CFA-E64EC6D226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719FB1-44FA-8712-4222-2E1578CBB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81235A-52F2-3DFF-C3E0-DBA458B9C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64E016-3A25-B8B0-BFAC-E3D7589F8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44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0DB27FD-7394-F2DE-4F9E-C5ABE6F79A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144F42-2746-096A-E18D-9240284D7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A46987-8916-3FAF-4150-65B40BD5C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8F74F3-D4E0-819D-0BB4-7453B73ED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017DF8-DB10-5757-2125-C542D9C4E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376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4A2BFE-5771-573B-AF07-8AB49866C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397A32-0C0F-C07B-1D00-3CAB7B1D7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CE006-55A5-8B60-4001-57B00132D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0E752D-0D32-0838-39DD-10889EFE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3376EB-30EF-3A75-CF35-9CBD4012A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077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6C71D5-6664-16C6-FA7D-2C37A61A0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BFB93E-9176-EC68-CB80-FE28A6D16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9D0F75-86D4-F0AA-9D05-C7F57B0E0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E375D6-765D-4CB9-6581-DDE47600A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62A033-9B4D-9B7B-BCBC-2725AA443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642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6708FD-2903-C689-2C8E-56B8AEA94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A304A2-D977-A59F-9433-97C6773473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76ADD1-6F60-1C61-2C83-F96FC339D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F56D66-6847-D619-A667-1945DECA9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F61BA1-F919-E15D-CDA7-EE6E86084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153C45-24EB-6770-CAB5-D63CB91FC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37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5FEA0-C556-23D9-BCA5-551413FE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065A87-9419-4F4A-FB2F-8C141D8E5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530D3B-606F-CC71-9457-0C373B4CF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287ED68-1581-F9B9-CE1C-DFEEF03DF9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E006DA-7EA6-DEC2-8BF9-D0C68B921E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D48DA86-A156-C8C3-CFF0-188878B8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3208029-9E1F-1FDE-4C71-C3CDFBABC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511E56-279A-954F-F70C-D4291D73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309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886513-0233-6460-9228-4B8E56BC7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E887BB2-5DAE-677F-CEE3-15450E77D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586E3E-17BA-81E1-14F8-ADFC7BC90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2EE9E87-A44E-BC2D-B837-567DABBE6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329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5E6061-3602-3D3F-B087-FEDAE17B8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05F4B24-EB48-D082-8D1E-94583CB63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AEB0C5E-F92A-A935-5C6B-6EC516C7E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004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C3B85D-C18B-C76C-4D55-55F11E793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167499-270C-33FC-EFF3-24EFCD31B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135E57-AD03-DFE0-5F4D-32CBBC1069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695525-7FB3-412D-D907-781BE5323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738EB5-E53B-89D7-AFD0-C141D686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2C4EEF-4ABF-D0D0-B825-F4181464C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645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2D898F-A1F0-F902-49B2-C4289BFFD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232865-9E6A-B9D7-05A4-A445A9D9B3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0B9629-0ADB-7E18-50A0-EAF1EAFBC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BA1AA3-61EE-1F17-7836-C9E0EDBEC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04013B-728D-4A6B-35A9-BE4AC0A1F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BDBA62-73B4-3A5D-3BFF-34CC84793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550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8E3EE2-8402-C0E9-AFAF-E40519100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AB7CD9-2C23-16B7-CAD5-30A609B29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B252AF-2F75-6561-3C01-7D3B87A209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2E952-EACF-4B77-82BD-653851CDFE9F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F70BFC-AC25-B530-5DA0-5411AB6318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25A2F2-4E10-F4E8-FBC0-0329D8DCB7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2F725-A9D1-4441-9ACD-B7B3414D7E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882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C31F0F1-32AB-029F-2A7B-D1FA082340BC}"/>
              </a:ext>
            </a:extLst>
          </p:cNvPr>
          <p:cNvCxnSpPr/>
          <p:nvPr/>
        </p:nvCxnSpPr>
        <p:spPr>
          <a:xfrm>
            <a:off x="0" y="849086"/>
            <a:ext cx="12192000" cy="0"/>
          </a:xfrm>
          <a:prstGeom prst="line">
            <a:avLst/>
          </a:prstGeom>
          <a:ln w="158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D002E6C-82B5-331B-1520-DDD2C5A30901}"/>
              </a:ext>
            </a:extLst>
          </p:cNvPr>
          <p:cNvSpPr txBox="1"/>
          <p:nvPr/>
        </p:nvSpPr>
        <p:spPr>
          <a:xfrm>
            <a:off x="77567" y="149289"/>
            <a:ext cx="2193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Zwift</a:t>
            </a:r>
            <a:r>
              <a:rPr lang="ko-KR" altLang="en-US" sz="2800" dirty="0"/>
              <a:t>의 정의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5A3642-8462-4D38-F2AE-8AAC309D09B0}"/>
              </a:ext>
            </a:extLst>
          </p:cNvPr>
          <p:cNvSpPr txBox="1"/>
          <p:nvPr/>
        </p:nvSpPr>
        <p:spPr>
          <a:xfrm>
            <a:off x="0" y="1256496"/>
            <a:ext cx="601158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- 2014</a:t>
            </a:r>
            <a:r>
              <a:rPr lang="ko-KR" altLang="en-US" sz="2000" dirty="0"/>
              <a:t>년 출시</a:t>
            </a:r>
            <a:endParaRPr lang="en-US" altLang="ko-KR" sz="2000" dirty="0"/>
          </a:p>
          <a:p>
            <a:r>
              <a:rPr lang="en-US" altLang="ko-KR" sz="2000" dirty="0"/>
              <a:t>- </a:t>
            </a:r>
            <a:r>
              <a:rPr lang="ko-KR" altLang="en-US" sz="2000" dirty="0"/>
              <a:t>온라인으로 비디오 게임 인터페이스를 사용하여</a:t>
            </a:r>
            <a:endParaRPr lang="en-US" altLang="ko-KR" sz="2000" dirty="0"/>
          </a:p>
          <a:p>
            <a:r>
              <a:rPr lang="ko-KR" altLang="en-US" sz="2000" dirty="0"/>
              <a:t>타인과 같이 운동</a:t>
            </a:r>
            <a:endParaRPr lang="en-US" altLang="ko-KR" sz="2000" dirty="0"/>
          </a:p>
          <a:p>
            <a:r>
              <a:rPr lang="en-US" altLang="ko-KR" sz="2000" dirty="0"/>
              <a:t>- </a:t>
            </a:r>
            <a:r>
              <a:rPr lang="ko-KR" altLang="en-US" sz="2000" dirty="0"/>
              <a:t>로라와 자전거에 센서를 연결</a:t>
            </a:r>
            <a:r>
              <a:rPr lang="en-US" altLang="ko-KR" sz="2000" dirty="0"/>
              <a:t>, </a:t>
            </a:r>
            <a:r>
              <a:rPr lang="ko-KR" altLang="en-US" sz="2000" dirty="0"/>
              <a:t>측정된 값을 전송</a:t>
            </a:r>
            <a:endParaRPr lang="en-US" altLang="ko-KR" sz="2000" dirty="0"/>
          </a:p>
          <a:p>
            <a:r>
              <a:rPr lang="en-US" altLang="ko-KR" sz="2000" dirty="0"/>
              <a:t>- </a:t>
            </a:r>
            <a:r>
              <a:rPr lang="ko-KR" altLang="en-US" sz="2000" dirty="0"/>
              <a:t>나의 행위를 가상의 아바타에 입히며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br>
              <a:rPr lang="en-US" altLang="ko-KR" sz="2000" dirty="0"/>
            </a:br>
            <a:r>
              <a:rPr lang="ko-KR" altLang="en-US" sz="2000" dirty="0"/>
              <a:t>가상의 </a:t>
            </a:r>
            <a:r>
              <a:rPr lang="ko-KR" altLang="en-US" sz="2000" dirty="0" err="1"/>
              <a:t>싸이클</a:t>
            </a:r>
            <a:r>
              <a:rPr lang="ko-KR" altLang="en-US" sz="2000" dirty="0"/>
              <a:t> 코스를</a:t>
            </a:r>
            <a:r>
              <a:rPr lang="en-US" altLang="ko-KR" sz="2000" dirty="0"/>
              <a:t> </a:t>
            </a:r>
            <a:r>
              <a:rPr lang="ko-KR" altLang="en-US" sz="2000" dirty="0"/>
              <a:t>탈 수 있는 메타버스의 일종</a:t>
            </a:r>
          </a:p>
        </p:txBody>
      </p:sp>
      <p:pic>
        <p:nvPicPr>
          <p:cNvPr id="1026" name="Picture 2" descr="초보자를 위한 Zwift의 궁극적인 가이드">
            <a:extLst>
              <a:ext uri="{FF2B5EF4-FFF2-40B4-BE49-F238E27FC236}">
                <a16:creationId xmlns:a16="http://schemas.microsoft.com/office/drawing/2014/main" id="{B0274D80-8326-9A7A-05D7-DD1A6FF33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38" y="3337825"/>
            <a:ext cx="4791075" cy="269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7F173CA-A678-2FBF-BD40-97DB15277F36}"/>
              </a:ext>
            </a:extLst>
          </p:cNvPr>
          <p:cNvSpPr txBox="1"/>
          <p:nvPr/>
        </p:nvSpPr>
        <p:spPr>
          <a:xfrm>
            <a:off x="1509665" y="6120210"/>
            <a:ext cx="193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>
                    <a:lumMod val="65000"/>
                  </a:schemeClr>
                </a:solidFill>
              </a:rPr>
              <a:t>[Zwift </a:t>
            </a:r>
            <a:r>
              <a:rPr lang="ko-KR" altLang="en-US">
                <a:solidFill>
                  <a:schemeClr val="bg1">
                    <a:lumMod val="65000"/>
                  </a:schemeClr>
                </a:solidFill>
              </a:rPr>
              <a:t>참고 자료</a:t>
            </a:r>
            <a:r>
              <a:rPr lang="en-US" altLang="ko-KR">
                <a:solidFill>
                  <a:schemeClr val="bg1">
                    <a:lumMod val="65000"/>
                  </a:schemeClr>
                </a:solidFill>
              </a:rPr>
              <a:t>]</a:t>
            </a:r>
            <a:endParaRPr lang="ko-KR" alt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8543DE-5D05-8ED9-026A-915E0964808A}"/>
              </a:ext>
            </a:extLst>
          </p:cNvPr>
          <p:cNvSpPr txBox="1"/>
          <p:nvPr/>
        </p:nvSpPr>
        <p:spPr>
          <a:xfrm>
            <a:off x="0" y="849086"/>
            <a:ext cx="1906484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000" dirty="0">
                <a:ea typeface="맑은 고딕"/>
              </a:rPr>
              <a:t>1. Zwift</a:t>
            </a:r>
            <a:r>
              <a:rPr lang="ko-KR" altLang="en-US" sz="2000" dirty="0">
                <a:ea typeface="맑은 고딕"/>
              </a:rPr>
              <a:t>의 정의</a:t>
            </a:r>
          </a:p>
        </p:txBody>
      </p:sp>
      <p:pic>
        <p:nvPicPr>
          <p:cNvPr id="3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53ACB8D-8843-E173-6826-9D40707D6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869" y="852723"/>
            <a:ext cx="6312060" cy="485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58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C31F0F1-32AB-029F-2A7B-D1FA082340BC}"/>
              </a:ext>
            </a:extLst>
          </p:cNvPr>
          <p:cNvCxnSpPr/>
          <p:nvPr/>
        </p:nvCxnSpPr>
        <p:spPr>
          <a:xfrm>
            <a:off x="0" y="849086"/>
            <a:ext cx="12192000" cy="0"/>
          </a:xfrm>
          <a:prstGeom prst="line">
            <a:avLst/>
          </a:prstGeom>
          <a:ln w="158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65A3642-8462-4D38-F2AE-8AAC309D09B0}"/>
              </a:ext>
            </a:extLst>
          </p:cNvPr>
          <p:cNvSpPr txBox="1"/>
          <p:nvPr/>
        </p:nvSpPr>
        <p:spPr>
          <a:xfrm>
            <a:off x="0" y="849086"/>
            <a:ext cx="2207912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000" dirty="0">
                <a:ea typeface="맑은 고딕"/>
              </a:rPr>
              <a:t>2. </a:t>
            </a:r>
            <a:r>
              <a:rPr lang="en-US" altLang="ko-KR" sz="2000" dirty="0" err="1">
                <a:ea typeface="맑은 고딕"/>
              </a:rPr>
              <a:t>IoT+Metaverse</a:t>
            </a:r>
            <a:endParaRPr lang="ko-KR" altLang="en-US" sz="2000" dirty="0" err="1">
              <a:ea typeface="맑은 고딕"/>
            </a:endParaRPr>
          </a:p>
        </p:txBody>
      </p:sp>
      <p:pic>
        <p:nvPicPr>
          <p:cNvPr id="2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57C04C28-842C-2AAB-FE8B-AB7C5649D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3244" y="1558122"/>
            <a:ext cx="4041817" cy="1980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3378E1C-39CE-87FA-97D2-AC14FA0E7148}"/>
              </a:ext>
            </a:extLst>
          </p:cNvPr>
          <p:cNvSpPr txBox="1"/>
          <p:nvPr/>
        </p:nvSpPr>
        <p:spPr>
          <a:xfrm>
            <a:off x="4762496" y="3633901"/>
            <a:ext cx="2023311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ea typeface="맑은 고딕"/>
              </a:rPr>
              <a:t>[</a:t>
            </a:r>
            <a:r>
              <a:rPr lang="en-US" altLang="ko-KR" dirty="0" err="1">
                <a:solidFill>
                  <a:schemeClr val="bg1">
                    <a:lumMod val="65000"/>
                  </a:schemeClr>
                </a:solidFill>
                <a:ea typeface="맑은 고딕"/>
              </a:rPr>
              <a:t>삼성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ea typeface="맑은 고딕"/>
              </a:rPr>
              <a:t> </a:t>
            </a:r>
            <a:r>
              <a:rPr lang="en-US" altLang="ko-KR" dirty="0" err="1">
                <a:solidFill>
                  <a:schemeClr val="bg1">
                    <a:lumMod val="65000"/>
                  </a:schemeClr>
                </a:solidFill>
                <a:ea typeface="맑은 고딕"/>
              </a:rPr>
              <a:t>마이하우</a:t>
            </a:r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  <a:ea typeface="맑은 고딕"/>
              </a:rPr>
              <a:t>스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ea typeface="맑은 고딕"/>
              </a:rPr>
              <a:t>]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C70862-947A-9ECB-2493-9595D921EAB8}"/>
              </a:ext>
            </a:extLst>
          </p:cNvPr>
          <p:cNvSpPr txBox="1"/>
          <p:nvPr/>
        </p:nvSpPr>
        <p:spPr>
          <a:xfrm>
            <a:off x="125836" y="4503642"/>
            <a:ext cx="1129270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삼성 </a:t>
            </a:r>
            <a:r>
              <a:rPr lang="en-US" altLang="ko-KR" dirty="0" err="1"/>
              <a:t>smartthings</a:t>
            </a:r>
            <a:r>
              <a:rPr lang="en-US" altLang="ko-KR" dirty="0"/>
              <a:t> + </a:t>
            </a:r>
            <a:r>
              <a:rPr lang="ko-KR" altLang="en-US" dirty="0" err="1"/>
              <a:t>마이하우스</a:t>
            </a:r>
            <a:r>
              <a:rPr lang="en-US" altLang="ko-KR" dirty="0"/>
              <a:t>: </a:t>
            </a:r>
            <a:r>
              <a:rPr lang="ko-KR" altLang="en-US" dirty="0"/>
              <a:t>메타버스를 통해 삼성 제품을 가상 세계에서 자신의 취향으로 집을 꾸밈</a:t>
            </a:r>
            <a:endParaRPr lang="en-US" altLang="ko-KR" dirty="0"/>
          </a:p>
          <a:p>
            <a:r>
              <a:rPr lang="en-US" altLang="ko-KR" dirty="0"/>
              <a:t>+ </a:t>
            </a:r>
            <a:r>
              <a:rPr lang="ko-KR" altLang="en-US" dirty="0"/>
              <a:t>현실에서 </a:t>
            </a:r>
            <a:r>
              <a:rPr lang="en-US" altLang="ko-KR" dirty="0"/>
              <a:t>IoT </a:t>
            </a:r>
            <a:r>
              <a:rPr lang="ko-KR" altLang="en-US" dirty="0"/>
              <a:t>제품을 가상 세계와 같이 배치하고 사용</a:t>
            </a:r>
            <a:r>
              <a:rPr lang="en-US" altLang="ko-KR" dirty="0"/>
              <a:t>.</a:t>
            </a:r>
          </a:p>
          <a:p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SmartThings</a:t>
            </a:r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와 </a:t>
            </a:r>
            <a:r>
              <a:rPr lang="en-US" altLang="ko-KR" b="0" i="0" dirty="0" err="1">
                <a:solidFill>
                  <a:srgbClr val="111111"/>
                </a:solidFill>
                <a:effectLst/>
                <a:latin typeface="-apple-system"/>
              </a:rPr>
              <a:t>MyHome</a:t>
            </a:r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을 결합한다면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, </a:t>
            </a:r>
          </a:p>
          <a:p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사용자는 메타버스에서 자신의 집을 구현하고 관리하면서 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IoT </a:t>
            </a:r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기기를 제어할 수 있게 됩니다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. </a:t>
            </a:r>
          </a:p>
          <a:p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예를 들어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, </a:t>
            </a:r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메타버스에서 자신의 집을 구현하면서 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SmartThings </a:t>
            </a:r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앱을 통해 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IoT </a:t>
            </a:r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기기를 제어할 수 있습니다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. </a:t>
            </a:r>
          </a:p>
          <a:p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이러한 시너지는 사용자가 더욱 편리하게 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IoT </a:t>
            </a:r>
            <a:r>
              <a:rPr lang="ko-KR" altLang="en-US" b="0" i="0" dirty="0">
                <a:solidFill>
                  <a:srgbClr val="111111"/>
                </a:solidFill>
                <a:effectLst/>
                <a:latin typeface="-apple-system"/>
              </a:rPr>
              <a:t>기기를 제어할 수 있게 해줄 것입니다</a:t>
            </a:r>
            <a:r>
              <a:rPr lang="en-US" altLang="ko-KR" b="0" i="0" dirty="0">
                <a:solidFill>
                  <a:srgbClr val="111111"/>
                </a:solidFill>
                <a:effectLst/>
                <a:latin typeface="-apple-system"/>
              </a:rPr>
              <a:t>.</a:t>
            </a:r>
            <a:r>
              <a:rPr lang="ko-KR" altLang="en-US" dirty="0"/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FD0D88C-7A79-C5B3-C387-76271B6C7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8493" y="1558122"/>
            <a:ext cx="3520000" cy="198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279025D-AEBC-4983-806E-936B591A7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36" y="1558122"/>
            <a:ext cx="3520000" cy="198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0CE4CB7-644E-2EC3-1B39-1ACFEE1983DF}"/>
              </a:ext>
            </a:extLst>
          </p:cNvPr>
          <p:cNvSpPr txBox="1"/>
          <p:nvPr/>
        </p:nvSpPr>
        <p:spPr>
          <a:xfrm>
            <a:off x="834492" y="3633901"/>
            <a:ext cx="210269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ea typeface="맑은 고딕"/>
              </a:rPr>
              <a:t>[</a:t>
            </a:r>
            <a:r>
              <a:rPr lang="en-US" altLang="ko-KR" dirty="0" err="1">
                <a:solidFill>
                  <a:schemeClr val="bg1">
                    <a:lumMod val="65000"/>
                  </a:schemeClr>
                </a:solidFill>
                <a:ea typeface="맑은 고딕"/>
              </a:rPr>
              <a:t>삼성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ea typeface="맑은 고딕"/>
              </a:rPr>
              <a:t> </a:t>
            </a:r>
            <a:r>
              <a:rPr lang="en-US" altLang="ko-KR" dirty="0" err="1">
                <a:solidFill>
                  <a:schemeClr val="bg1">
                    <a:lumMod val="65000"/>
                  </a:schemeClr>
                </a:solidFill>
                <a:ea typeface="맑은 고딕"/>
              </a:rPr>
              <a:t>smartthings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ea typeface="맑은 고딕"/>
              </a:rPr>
              <a:t>]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3CA7D-E7FC-6635-86D4-43B185F74923}"/>
              </a:ext>
            </a:extLst>
          </p:cNvPr>
          <p:cNvSpPr txBox="1"/>
          <p:nvPr/>
        </p:nvSpPr>
        <p:spPr>
          <a:xfrm>
            <a:off x="77567" y="149289"/>
            <a:ext cx="2193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Zwift</a:t>
            </a:r>
            <a:r>
              <a:rPr lang="ko-KR" altLang="en-US" sz="2800" dirty="0"/>
              <a:t>의 정의</a:t>
            </a:r>
          </a:p>
        </p:txBody>
      </p:sp>
    </p:spTree>
    <p:extLst>
      <p:ext uri="{BB962C8B-B14F-4D97-AF65-F5344CB8AC3E}">
        <p14:creationId xmlns:p14="http://schemas.microsoft.com/office/powerpoint/2010/main" val="3808154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C31F0F1-32AB-029F-2A7B-D1FA082340BC}"/>
              </a:ext>
            </a:extLst>
          </p:cNvPr>
          <p:cNvCxnSpPr/>
          <p:nvPr/>
        </p:nvCxnSpPr>
        <p:spPr>
          <a:xfrm>
            <a:off x="0" y="849086"/>
            <a:ext cx="12192000" cy="0"/>
          </a:xfrm>
          <a:prstGeom prst="line">
            <a:avLst/>
          </a:prstGeom>
          <a:ln w="158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65A3642-8462-4D38-F2AE-8AAC309D09B0}"/>
              </a:ext>
            </a:extLst>
          </p:cNvPr>
          <p:cNvSpPr txBox="1"/>
          <p:nvPr/>
        </p:nvSpPr>
        <p:spPr>
          <a:xfrm>
            <a:off x="0" y="849086"/>
            <a:ext cx="1587294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000" dirty="0">
                <a:ea typeface="맑은 고딕"/>
              </a:rPr>
              <a:t>3. </a:t>
            </a:r>
            <a:r>
              <a:rPr lang="ko-KR" altLang="en-US" sz="2000" dirty="0">
                <a:ea typeface="맑은 고딕"/>
              </a:rPr>
              <a:t>작동 원리</a:t>
            </a:r>
            <a:endParaRPr lang="en-US" altLang="ko-KR" sz="2000" dirty="0">
              <a:ea typeface="맑은 고딕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5F6E307-73D5-5C38-12CF-BAC1FA4C2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688" y="1249196"/>
            <a:ext cx="3109034" cy="3109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E2B89D5-7BD9-6D88-BF5D-B01459A5D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7953" y="1249196"/>
            <a:ext cx="1619476" cy="187668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B1F46E9-D733-BA22-0196-E6B821527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56" y="1249196"/>
            <a:ext cx="1526181" cy="1281992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9501886-C633-C3B1-B99C-8D72CE6F2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873" y="1249196"/>
            <a:ext cx="4147200" cy="311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1D9BB5-65B4-7C8D-8A71-6D00842CC0E1}"/>
              </a:ext>
            </a:extLst>
          </p:cNvPr>
          <p:cNvSpPr txBox="1"/>
          <p:nvPr/>
        </p:nvSpPr>
        <p:spPr>
          <a:xfrm>
            <a:off x="3478650" y="4358230"/>
            <a:ext cx="1561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[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스마트 로라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]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F9CB45-496D-9392-D421-F29794205DBE}"/>
              </a:ext>
            </a:extLst>
          </p:cNvPr>
          <p:cNvSpPr txBox="1"/>
          <p:nvPr/>
        </p:nvSpPr>
        <p:spPr>
          <a:xfrm>
            <a:off x="7430798" y="4358230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>
                <a:solidFill>
                  <a:schemeClr val="bg1">
                    <a:lumMod val="65000"/>
                  </a:schemeClr>
                </a:solidFill>
              </a:rPr>
              <a:t>[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고정 로라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]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152A91-F241-E320-D370-5A87EFC809FA}"/>
              </a:ext>
            </a:extLst>
          </p:cNvPr>
          <p:cNvSpPr txBox="1"/>
          <p:nvPr/>
        </p:nvSpPr>
        <p:spPr>
          <a:xfrm>
            <a:off x="10420674" y="3121647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[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센서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2]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184C65-ECEB-902D-56C6-EA592362062D}"/>
              </a:ext>
            </a:extLst>
          </p:cNvPr>
          <p:cNvSpPr txBox="1"/>
          <p:nvPr/>
        </p:nvSpPr>
        <p:spPr>
          <a:xfrm>
            <a:off x="323806" y="2546264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[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센서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1]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4DEF53-F933-68AD-9758-0E5D41E66598}"/>
              </a:ext>
            </a:extLst>
          </p:cNvPr>
          <p:cNvSpPr txBox="1"/>
          <p:nvPr/>
        </p:nvSpPr>
        <p:spPr>
          <a:xfrm>
            <a:off x="168676" y="5326602"/>
            <a:ext cx="104647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센서</a:t>
            </a:r>
            <a:r>
              <a:rPr lang="en-US" altLang="ko-KR" dirty="0"/>
              <a:t>1: </a:t>
            </a:r>
            <a:r>
              <a:rPr lang="ko-KR" altLang="en-US" dirty="0"/>
              <a:t>스마트 </a:t>
            </a:r>
            <a:r>
              <a:rPr lang="ko-KR" altLang="en-US" dirty="0" err="1"/>
              <a:t>로라에</a:t>
            </a:r>
            <a:r>
              <a:rPr lang="ko-KR" altLang="en-US" dirty="0"/>
              <a:t> 사용하며</a:t>
            </a:r>
            <a:r>
              <a:rPr lang="en-US" altLang="ko-KR" dirty="0"/>
              <a:t>, </a:t>
            </a:r>
            <a:r>
              <a:rPr lang="ko-KR" altLang="en-US" dirty="0"/>
              <a:t>로라의 파워소스와 센서의 임피던스 값을 </a:t>
            </a:r>
            <a:r>
              <a:rPr lang="en-US" altLang="ko-KR" dirty="0"/>
              <a:t>Zwift</a:t>
            </a:r>
            <a:r>
              <a:rPr lang="ko-KR" altLang="en-US" dirty="0"/>
              <a:t>에 전달한다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센서</a:t>
            </a:r>
            <a:r>
              <a:rPr lang="en-US" altLang="ko-KR" dirty="0"/>
              <a:t>2: </a:t>
            </a:r>
            <a:r>
              <a:rPr lang="ko-KR" altLang="en-US" dirty="0"/>
              <a:t>고정 </a:t>
            </a:r>
            <a:r>
              <a:rPr lang="ko-KR" altLang="en-US" dirty="0" err="1"/>
              <a:t>로라에</a:t>
            </a:r>
            <a:r>
              <a:rPr lang="ko-KR" altLang="en-US" dirty="0"/>
              <a:t> 사용하며</a:t>
            </a:r>
            <a:r>
              <a:rPr lang="en-US" altLang="ko-KR" dirty="0"/>
              <a:t>, </a:t>
            </a:r>
            <a:r>
              <a:rPr lang="ko-KR" altLang="en-US" dirty="0"/>
              <a:t>센서로 스피드와 임피던스 값을 측정해 </a:t>
            </a:r>
            <a:r>
              <a:rPr lang="en-US" altLang="ko-KR" dirty="0"/>
              <a:t>Zwift</a:t>
            </a:r>
            <a:r>
              <a:rPr lang="ko-KR" altLang="en-US" dirty="0"/>
              <a:t>에 전달한다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스마트 로라와 다르게</a:t>
            </a:r>
            <a:r>
              <a:rPr lang="en-US" altLang="ko-KR" dirty="0"/>
              <a:t>, </a:t>
            </a:r>
            <a:r>
              <a:rPr lang="ko-KR" altLang="en-US" dirty="0"/>
              <a:t>기어 비에 따라 값을 다르게 받는 것이 아닌 특정 기어 비를 기준으로 하기에</a:t>
            </a:r>
            <a:endParaRPr lang="en-US" altLang="ko-KR" dirty="0"/>
          </a:p>
          <a:p>
            <a:r>
              <a:rPr lang="ko-KR" altLang="en-US" dirty="0"/>
              <a:t>비교적 부정확한 값을 받는다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5D951E-D148-B6DE-0ABC-D557687CC50B}"/>
              </a:ext>
            </a:extLst>
          </p:cNvPr>
          <p:cNvSpPr txBox="1"/>
          <p:nvPr/>
        </p:nvSpPr>
        <p:spPr>
          <a:xfrm>
            <a:off x="77567" y="149289"/>
            <a:ext cx="2193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Zwift</a:t>
            </a:r>
            <a:r>
              <a:rPr lang="ko-KR" altLang="en-US" sz="2800" dirty="0"/>
              <a:t>의 정의</a:t>
            </a:r>
          </a:p>
        </p:txBody>
      </p:sp>
    </p:spTree>
    <p:extLst>
      <p:ext uri="{BB962C8B-B14F-4D97-AF65-F5344CB8AC3E}">
        <p14:creationId xmlns:p14="http://schemas.microsoft.com/office/powerpoint/2010/main" val="412650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70D6D22B723F3409BC7097F2B9B21D8" ma:contentTypeVersion="12" ma:contentTypeDescription="새 문서를 만듭니다." ma:contentTypeScope="" ma:versionID="c48492e4a3d766ada178ccb3ca6601c4">
  <xsd:schema xmlns:xsd="http://www.w3.org/2001/XMLSchema" xmlns:xs="http://www.w3.org/2001/XMLSchema" xmlns:p="http://schemas.microsoft.com/office/2006/metadata/properties" xmlns:ns2="9fc0f5e2-46b4-4194-9adc-4017a067c2c3" xmlns:ns3="85eece50-d862-4c1b-aba4-df2276a4acfd" targetNamespace="http://schemas.microsoft.com/office/2006/metadata/properties" ma:root="true" ma:fieldsID="e3c5d574793f236ffd2d11086ae308b2" ns2:_="" ns3:_="">
    <xsd:import namespace="9fc0f5e2-46b4-4194-9adc-4017a067c2c3"/>
    <xsd:import namespace="85eece50-d862-4c1b-aba4-df2276a4acf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c0f5e2-46b4-4194-9adc-4017a067c2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4" nillable="true" ma:taxonomy="true" ma:internalName="lcf76f155ced4ddcb4097134ff3c332f" ma:taxonomyFieldName="MediaServiceImageTags" ma:displayName="이미지 태그" ma:readOnly="false" ma:fieldId="{5cf76f15-5ced-4ddc-b409-7134ff3c332f}" ma:taxonomyMulti="true" ma:sspId="8000a940-ae6c-43da-b619-de366c7f0a5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eece50-d862-4c1b-aba4-df2276a4acfd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c0a5fa0d-73eb-425b-967c-30b568b3cc74}" ma:internalName="TaxCatchAll" ma:showField="CatchAllData" ma:web="85eece50-d862-4c1b-aba4-df2276a4acf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콘텐츠 형식"/>
        <xsd:element ref="dc:title" minOccurs="0" maxOccurs="1" ma:index="1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5eece50-d862-4c1b-aba4-df2276a4acfd" xsi:nil="true"/>
    <lcf76f155ced4ddcb4097134ff3c332f xmlns="9fc0f5e2-46b4-4194-9adc-4017a067c2c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880DE72-75F4-4CD2-91B5-8F711AFDAB41}"/>
</file>

<file path=customXml/itemProps2.xml><?xml version="1.0" encoding="utf-8"?>
<ds:datastoreItem xmlns:ds="http://schemas.openxmlformats.org/officeDocument/2006/customXml" ds:itemID="{BF3AEB2C-B6DA-4F68-969D-7F72D390704D}">
  <ds:schemaRefs>
    <ds:schemaRef ds:uri="http://purl.org/dc/dcmitype/"/>
    <ds:schemaRef ds:uri="http://purl.org/dc/elements/1.1/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6685fe5e-43ad-4b21-8a4d-dbbca93dfad0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E99D5A5-7F3D-4451-8B83-691A821233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218</Words>
  <Application>Microsoft Office PowerPoint</Application>
  <PresentationFormat>와이드스크린</PresentationFormat>
  <Paragraphs>28</Paragraphs>
  <Slides>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4" baseType="lpstr"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yougseob1@gmail.com</dc:creator>
  <cp:lastModifiedBy>yougseob1@gmail.com</cp:lastModifiedBy>
  <cp:revision>8</cp:revision>
  <dcterms:created xsi:type="dcterms:W3CDTF">2023-05-14T14:24:00Z</dcterms:created>
  <dcterms:modified xsi:type="dcterms:W3CDTF">2023-05-14T14:34:50Z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0x010100C70D6D22B723F3409BC7097F2B9B21D8</vt:lpwstr>
  </property>
  <property fmtid="{D5CDD505-2E9C-101B-9397-08002B2CF9AE}" pid="3" name="Order">
    <vt:r8>900</vt:r8>
  </property>
  <property fmtid="{D5CDD505-2E9C-101B-9397-08002B2CF9AE}" pid="4" name="_ColorTag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_ColorHex">
    <vt:lpwstr/>
  </property>
  <property fmtid="{D5CDD505-2E9C-101B-9397-08002B2CF9AE}" pid="10" name="_Emoji">
    <vt:lpwstr/>
  </property>
  <property fmtid="{D5CDD505-2E9C-101B-9397-08002B2CF9AE}" pid="11" name="ComplianceAssetId">
    <vt:lpwstr/>
  </property>
</Properties>
</file>

<file path=docProps/thumbnail.jpeg>
</file>